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1"/>
  </p:sldMasterIdLst>
  <p:sldIdLst>
    <p:sldId id="342" r:id="rId2"/>
    <p:sldId id="333" r:id="rId3"/>
    <p:sldId id="343" r:id="rId4"/>
    <p:sldId id="341" r:id="rId5"/>
    <p:sldId id="339" r:id="rId6"/>
    <p:sldId id="347" r:id="rId7"/>
    <p:sldId id="348" r:id="rId8"/>
    <p:sldId id="349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n" initials="v" lastIdx="1" clrIdx="0">
    <p:extLst>
      <p:ext uri="{19B8F6BF-5375-455C-9EA6-DF929625EA0E}">
        <p15:presenceInfo xmlns:p15="http://schemas.microsoft.com/office/powerpoint/2012/main" userId="v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B2D9"/>
    <a:srgbClr val="769EE9"/>
    <a:srgbClr val="7DD1EB"/>
    <a:srgbClr val="BEBEBE"/>
    <a:srgbClr val="81ECEC"/>
    <a:srgbClr val="6C5DE7"/>
    <a:srgbClr val="A6A6A6"/>
    <a:srgbClr val="80E6EC"/>
    <a:srgbClr val="6C5CE7"/>
    <a:srgbClr val="738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86475" autoAdjust="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999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65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29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12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54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09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0249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5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78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7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53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18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1.png"/><Relationship Id="rId5" Type="http://schemas.microsoft.com/office/2007/relationships/media" Target="../media/media3.mp4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B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D3F224-F494-483C-B0FB-821098130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91956" y="2366755"/>
            <a:ext cx="7208088" cy="2124489"/>
          </a:xfrm>
          <a:prstGeom prst="rect">
            <a:avLst/>
          </a:prstGeom>
        </p:spPr>
      </p:pic>
      <p:pic>
        <p:nvPicPr>
          <p:cNvPr id="6" name="Imagem 5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6AB1E191-F912-454C-8521-8F6D38824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1359" y="-2471658"/>
            <a:ext cx="4943315" cy="4943315"/>
          </a:xfrm>
          <a:prstGeom prst="rect">
            <a:avLst/>
          </a:prstGeom>
        </p:spPr>
      </p:pic>
      <p:pic>
        <p:nvPicPr>
          <p:cNvPr id="7" name="Imagem 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0D55DF7-B53B-43FA-A2D5-AC26F6EA46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11505" y="4277505"/>
            <a:ext cx="5160989" cy="51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3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24" y="1401853"/>
            <a:ext cx="4989539" cy="4989539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05669" y="2798800"/>
            <a:ext cx="5645427" cy="12883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HOJE, NO BRASIL, EXISTEM</a:t>
            </a:r>
          </a:p>
          <a:p>
            <a:pPr marL="0" indent="0">
              <a:buNone/>
            </a:pP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13 MILHÕES DE DESEMPREGADOS</a:t>
            </a:r>
          </a:p>
        </p:txBody>
      </p:sp>
    </p:spTree>
    <p:extLst>
      <p:ext uri="{BB962C8B-B14F-4D97-AF65-F5344CB8AC3E}">
        <p14:creationId xmlns:p14="http://schemas.microsoft.com/office/powerpoint/2010/main" val="348516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7A975BB-EF34-45A4-8276-4DD67A0BC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2" y="2200363"/>
            <a:ext cx="3637860" cy="363786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4239871" y="2593010"/>
            <a:ext cx="4288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Requisitos que você tenha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38ACAAA-F6FB-4DFF-A8C8-539D9C7AE3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47" y="2718957"/>
            <a:ext cx="209773" cy="20977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86DDAA9-F8F2-45AA-93EB-C84BD18B54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46" y="3716803"/>
            <a:ext cx="209773" cy="20977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17953C2-D473-4430-AE27-5324BBFB57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46" y="4714649"/>
            <a:ext cx="209773" cy="20977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83C456C-EC88-4194-B909-D492130C9C63}"/>
              </a:ext>
            </a:extLst>
          </p:cNvPr>
          <p:cNvSpPr txBox="1"/>
          <p:nvPr/>
        </p:nvSpPr>
        <p:spPr>
          <a:xfrm>
            <a:off x="4239871" y="3590856"/>
            <a:ext cx="4782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Relacionado com o seu perfil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991DFE1-558C-4742-8480-1337550F9EEF}"/>
              </a:ext>
            </a:extLst>
          </p:cNvPr>
          <p:cNvSpPr txBox="1"/>
          <p:nvPr/>
        </p:nvSpPr>
        <p:spPr>
          <a:xfrm>
            <a:off x="4239871" y="4588702"/>
            <a:ext cx="2965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Perto da sua casa</a:t>
            </a:r>
          </a:p>
        </p:txBody>
      </p:sp>
    </p:spTree>
    <p:extLst>
      <p:ext uri="{BB962C8B-B14F-4D97-AF65-F5344CB8AC3E}">
        <p14:creationId xmlns:p14="http://schemas.microsoft.com/office/powerpoint/2010/main" val="740577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80522" y="3241740"/>
            <a:ext cx="5830955" cy="2394191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Art. 93. A empresa com 100 ou mais empregados está obrigada a preencher de 2% a 5% dos seus cargos com beneficiários reabilitados ou pessoas portadoras de deficiência, habilitadas.</a:t>
            </a:r>
          </a:p>
        </p:txBody>
      </p:sp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83B4AEAF-D6AD-4A77-8038-AA19ADECD4C9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7354A2-0A39-491E-83F9-31E059F7C65F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 smtClean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PÚBLICO ALVO</a:t>
            </a:r>
            <a:endParaRPr lang="pt-BR" sz="2400" spc="600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Batang" panose="02030600000101010101" pitchFamily="18" charset="-127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B797B812-1AED-4EA5-80D5-82050207A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59" y="1766124"/>
            <a:ext cx="1170016" cy="11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8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8" y="1321627"/>
            <a:ext cx="10556858" cy="50697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38" y="3434575"/>
            <a:ext cx="433690" cy="4336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02" y="4366911"/>
            <a:ext cx="433690" cy="4336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12" y="1634327"/>
            <a:ext cx="433690" cy="43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1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B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D3F224-F494-483C-B0FB-821098130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91956" y="2366755"/>
            <a:ext cx="7208088" cy="2124489"/>
          </a:xfrm>
          <a:prstGeom prst="rect">
            <a:avLst/>
          </a:prstGeom>
        </p:spPr>
      </p:pic>
      <p:pic>
        <p:nvPicPr>
          <p:cNvPr id="6" name="Imagem 5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6AB1E191-F912-454C-8521-8F6D38824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1359" y="-2471658"/>
            <a:ext cx="4943315" cy="4943315"/>
          </a:xfrm>
          <a:prstGeom prst="rect">
            <a:avLst/>
          </a:prstGeom>
        </p:spPr>
      </p:pic>
      <p:pic>
        <p:nvPicPr>
          <p:cNvPr id="7" name="Imagem 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0D55DF7-B53B-43FA-A2D5-AC26F6EA46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11505" y="4277505"/>
            <a:ext cx="5160989" cy="51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SOLUÇÃO</a:t>
            </a:r>
          </a:p>
        </p:txBody>
      </p:sp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WhatsApp Video 2019-10-10 at 18.30.42">
            <a:hlinkClick r:id="" action="ppaction://media"/>
            <a:extLst>
              <a:ext uri="{FF2B5EF4-FFF2-40B4-BE49-F238E27FC236}">
                <a16:creationId xmlns:a16="http://schemas.microsoft.com/office/drawing/2014/main" id="{40B702B9-D79A-44C0-A709-D10B4CD8DD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2012" y="1400211"/>
            <a:ext cx="2617305" cy="4758736"/>
          </a:xfrm>
          <a:prstGeom prst="rect">
            <a:avLst/>
          </a:prstGeom>
        </p:spPr>
      </p:pic>
      <p:pic>
        <p:nvPicPr>
          <p:cNvPr id="12" name="WhatsApp Video 2019-10-10 at 18.34.07">
            <a:hlinkClick r:id="" action="ppaction://media"/>
            <a:extLst>
              <a:ext uri="{FF2B5EF4-FFF2-40B4-BE49-F238E27FC236}">
                <a16:creationId xmlns:a16="http://schemas.microsoft.com/office/drawing/2014/main" id="{8C6B6034-2236-45AD-ABB6-44A199F53FC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98092" y="1400211"/>
            <a:ext cx="2617305" cy="4758736"/>
          </a:xfrm>
          <a:prstGeom prst="rect">
            <a:avLst/>
          </a:prstGeom>
        </p:spPr>
      </p:pic>
      <p:pic>
        <p:nvPicPr>
          <p:cNvPr id="13" name="WhatsApp Video 2019-10-10 at 18.34.08">
            <a:hlinkClick r:id="" action="ppaction://media"/>
            <a:extLst>
              <a:ext uri="{FF2B5EF4-FFF2-40B4-BE49-F238E27FC236}">
                <a16:creationId xmlns:a16="http://schemas.microsoft.com/office/drawing/2014/main" id="{2CD00A5F-5A2F-4CA3-8AA7-9D251BAED79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290252" y="1400211"/>
            <a:ext cx="2617305" cy="4758736"/>
          </a:xfrm>
          <a:prstGeom prst="rect">
            <a:avLst/>
          </a:prstGeom>
        </p:spPr>
      </p:pic>
      <p:pic>
        <p:nvPicPr>
          <p:cNvPr id="14" name="WhatsApp Video 2019-10-10 at 18.41.36">
            <a:hlinkClick r:id="" action="ppaction://media"/>
            <a:extLst>
              <a:ext uri="{FF2B5EF4-FFF2-40B4-BE49-F238E27FC236}">
                <a16:creationId xmlns:a16="http://schemas.microsoft.com/office/drawing/2014/main" id="{B6BA5F91-EB68-4FAE-A043-94EA430F2B4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94172" y="1400211"/>
            <a:ext cx="2647444" cy="48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4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8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10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28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341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58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 smtClean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DESENVOLVIMENTO</a:t>
            </a:r>
            <a:endParaRPr lang="pt-BR" sz="2400" spc="600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Batang" panose="02030600000101010101" pitchFamily="18" charset="-127"/>
            </a:endParaRPr>
          </a:p>
        </p:txBody>
      </p:sp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539696" y="1936305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Monetização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539696" y="3376293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Mobile </a:t>
            </a:r>
            <a:r>
              <a:rPr lang="pt-B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first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Lemon/Milk light" panose="020B03030503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530078" y="4816281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Iconografia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Lemon/Milk light" panose="020B03030503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5052429" y="1933743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Steps</a:t>
            </a:r>
            <a:endParaRPr lang="pt-B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Lemon/Milk light" panose="020B0303050302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5052429" y="3373731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Laravel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Lemon/Milk light" panose="020B030305030202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5042811" y="4813719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Organização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Lemon/Milk light" panose="020B03030503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9473569" y="1931181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Segurança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Lemon/Milk light" panose="020B03030503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9473569" y="3371169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Match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Lemon/Milk light" panose="020B03030503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9463951" y="4811157"/>
            <a:ext cx="744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MySql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Lemon/Milk light" panose="020B0303050302020204" pitchFamily="34" charset="0"/>
            </a:endParaRP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  <a:latin typeface="Lemon/Milk light" panose="020B03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19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7705</TotalTime>
  <Words>75</Words>
  <Application>Microsoft Office PowerPoint</Application>
  <PresentationFormat>Widescreen</PresentationFormat>
  <Paragraphs>21</Paragraphs>
  <Slides>8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Agency FB</vt:lpstr>
      <vt:lpstr>Arial</vt:lpstr>
      <vt:lpstr>Batang</vt:lpstr>
      <vt:lpstr>Calibri</vt:lpstr>
      <vt:lpstr>Calibri Light</vt:lpstr>
      <vt:lpstr>Lemon/Milk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 Geni</dc:creator>
  <cp:lastModifiedBy>Cyntia Sayuri de Almeida</cp:lastModifiedBy>
  <cp:revision>301</cp:revision>
  <dcterms:created xsi:type="dcterms:W3CDTF">2018-03-18T18:28:46Z</dcterms:created>
  <dcterms:modified xsi:type="dcterms:W3CDTF">2019-10-24T17:59:10Z</dcterms:modified>
</cp:coreProperties>
</file>